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94" r:id="rId5"/>
    <p:sldId id="298" r:id="rId6"/>
    <p:sldId id="278" r:id="rId7"/>
    <p:sldId id="279" r:id="rId8"/>
    <p:sldId id="299" r:id="rId9"/>
    <p:sldId id="300" r:id="rId10"/>
    <p:sldId id="301" r:id="rId11"/>
    <p:sldId id="27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91441"/>
            <a:ext cx="11629505" cy="1899729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on Minnesota Water Policy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142" y="1922804"/>
            <a:ext cx="11288683" cy="4669189"/>
          </a:xfrm>
        </p:spPr>
        <p:txBody>
          <a:bodyPr>
            <a:normAutofit/>
          </a:bodyPr>
          <a:lstStyle/>
          <a:p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March 9, 2020</a:t>
            </a: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Co-Chairs:  Sen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Bill 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Rep. Peter Fischer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</a:t>
            </a:r>
            <a:r>
              <a:rPr lang="en-US" sz="32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Jim Stark, Director</a:t>
            </a:r>
            <a:endParaRPr lang="en-US" sz="32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0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373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5: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93720"/>
            <a:ext cx="10363826" cy="42899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Soil and Water Conservation Districts Funding: LeAnn Buck, Association of Soil and Water Conservation Districts</a:t>
            </a:r>
            <a:endParaRPr lang="en-US" sz="36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209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Announcements: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Updates</a:t>
            </a:r>
            <a:endParaRPr lang="en-U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Next </a:t>
            </a: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meeting?</a:t>
            </a:r>
            <a:endParaRPr lang="en-US" sz="36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Thanks!</a:t>
            </a:r>
            <a:endParaRPr lang="en-U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141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77774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493949"/>
            <a:ext cx="10363826" cy="4975217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 to Order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Approval of Minutes, 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February 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17, 2020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Director’s Report – Subcommittee Priorities: Jim Stark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Changing Groundwater Conditions in the Metro: Ray Wuolo, Barr</a:t>
            </a:r>
            <a:endParaRPr lang="en-US" sz="28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- 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Wadena County 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Petition Response</a:t>
            </a:r>
            <a:endParaRPr lang="en-US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Discussion: Irrigation Permits and Property Transfers: Jason Moeckel, DNR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Watershed Districts ~ Enabling Statutes and Governance: </a:t>
            </a:r>
            <a:r>
              <a:rPr lang="en-US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mily Javens, Association of Watershed Districts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SWCD Funding Options: LeAnn Buck, Association of SWCDs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Announcements and Schedules</a:t>
            </a:r>
            <a:endParaRPr lang="en-US" sz="28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230188">
              <a:lnSpc>
                <a:spcPct val="100000"/>
              </a:lnSpc>
              <a:spcBef>
                <a:spcPts val="0"/>
              </a:spcBef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Adjourn</a:t>
            </a:r>
          </a:p>
        </p:txBody>
      </p:sp>
    </p:spTree>
    <p:extLst>
      <p:ext uri="{BB962C8B-B14F-4D97-AF65-F5344CB8AC3E}">
        <p14:creationId xmlns:p14="http://schemas.microsoft.com/office/powerpoint/2010/main" val="858345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Director’s Report: Subcommittee Legislative Priorities ~ Jim Stark</a:t>
            </a:r>
          </a:p>
        </p:txBody>
      </p:sp>
    </p:spTree>
    <p:extLst>
      <p:ext uri="{BB962C8B-B14F-4D97-AF65-F5344CB8AC3E}">
        <p14:creationId xmlns:p14="http://schemas.microsoft.com/office/powerpoint/2010/main" val="1582100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Director’s Report: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Legislative Water Policy Topics for 2020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topics – based on member suggestions, input from constituents, agencies, and stakeholders</a:t>
            </a:r>
          </a:p>
          <a:p>
            <a:pPr>
              <a:lnSpc>
                <a:spcPct val="100000"/>
              </a:lnSpc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Bills 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been prepared</a:t>
            </a:r>
          </a:p>
          <a:p>
            <a:pPr>
              <a:lnSpc>
                <a:spcPct val="100000"/>
              </a:lnSpc>
            </a:pP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Progress: 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Introductions and </a:t>
            </a:r>
            <a:r>
              <a:rPr lang="en-US" sz="28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hearings</a:t>
            </a:r>
            <a:endParaRPr lang="en-US" sz="28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485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596508"/>
          </a:xfrm>
        </p:spPr>
        <p:txBody>
          <a:bodyPr/>
          <a:lstStyle/>
          <a:p>
            <a:pPr algn="l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Issues: Topical Support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 descr="30 lines of topics for legislation&#10;11 columns of rankings (bt member) regarding support of the topic" title="Table for Topical Support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267075" y="1408906"/>
            <a:ext cx="5657850" cy="501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99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373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2: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93720"/>
            <a:ext cx="10363826" cy="42899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Changing Groundwater Conditions in the Metro: Ray Wuolo, Barr Engineering</a:t>
            </a:r>
            <a:endParaRPr lang="en-US" sz="36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560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Discussion: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Wadena County Petition Response – Jim Stark</a:t>
            </a:r>
            <a:endParaRPr lang="en-U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387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373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93720"/>
            <a:ext cx="10363826" cy="42899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Irrigation Permits &amp; Property Transfers: Jason Moeckel, DNR</a:t>
            </a:r>
            <a:endParaRPr lang="en-US" sz="36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552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373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4: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93720"/>
            <a:ext cx="10363826" cy="42899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Watershed Districts – Enabling Legislation &amp; Governance:  Emily Javens, Association of Watershed Districts</a:t>
            </a:r>
            <a:endParaRPr lang="en-US" sz="3600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760444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387</TotalTime>
  <Words>222</Words>
  <Application>Microsoft Office PowerPoint</Application>
  <PresentationFormat>Widescreen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Tw Cen MT</vt:lpstr>
      <vt:lpstr>Wingdings</vt:lpstr>
      <vt:lpstr>Droplet</vt:lpstr>
      <vt:lpstr>Subcommittee on Minnesota Water Policy</vt:lpstr>
      <vt:lpstr>Agenda</vt:lpstr>
      <vt:lpstr>Presentation</vt:lpstr>
      <vt:lpstr>Director’s Report: Proposed Legislative Water Policy Topics for 2020</vt:lpstr>
      <vt:lpstr>Issues: Topical Support</vt:lpstr>
      <vt:lpstr>Presentation 2:</vt:lpstr>
      <vt:lpstr>Discussion:</vt:lpstr>
      <vt:lpstr>Presentation 3:</vt:lpstr>
      <vt:lpstr>Presentation 4:</vt:lpstr>
      <vt:lpstr>Presentation 5:</vt:lpstr>
      <vt:lpstr>Announcements: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</dc:title>
  <dc:creator>Kasey Gerkovich</dc:creator>
  <cp:lastModifiedBy>Kasey Gerkovich</cp:lastModifiedBy>
  <cp:revision>49</cp:revision>
  <dcterms:created xsi:type="dcterms:W3CDTF">2018-09-20T15:49:42Z</dcterms:created>
  <dcterms:modified xsi:type="dcterms:W3CDTF">2020-03-03T18:12:18Z</dcterms:modified>
</cp:coreProperties>
</file>